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72" r:id="rId3"/>
    <p:sldId id="269" r:id="rId4"/>
    <p:sldId id="271" r:id="rId5"/>
    <p:sldId id="273" r:id="rId6"/>
    <p:sldId id="274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0A50A-68A2-45B8-85EC-2847AC8252CC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00865-9DCB-4C99-8429-506B119187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879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00865-9DCB-4C99-8429-506B1191878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0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467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105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61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981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343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061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77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169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20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22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864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12914-7DE4-4510-B73C-DFF26DD539BB}" type="datetimeFigureOut">
              <a:rPr lang="ko-KR" altLang="en-US" smtClean="0"/>
              <a:t>2018-11-08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FADCB-F66C-49C2-B4DE-0D0B2001E0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14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7065079" y="688400"/>
            <a:ext cx="1800000" cy="540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52170" y="1196752"/>
            <a:ext cx="1477328" cy="4248472"/>
          </a:xfrm>
          <a:prstGeom prst="rect">
            <a:avLst/>
          </a:prstGeom>
          <a:solidFill>
            <a:srgbClr val="FFC000"/>
          </a:solidFill>
        </p:spPr>
        <p:txBody>
          <a:bodyPr vert="eaVert" wrap="square" rtlCol="0">
            <a:spAutoFit/>
          </a:bodyPr>
          <a:lstStyle/>
          <a:p>
            <a:pPr algn="ctr"/>
            <a:endParaRPr lang="en-US" altLang="ko-KR" sz="36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 algn="ctr"/>
            <a:r>
              <a:rPr lang="ko-KR" altLang="en-US" sz="36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인지능력 분석</a:t>
            </a:r>
            <a:endParaRPr lang="en-US" altLang="ko-KR" sz="36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 algn="ctr"/>
            <a:endParaRPr lang="ko-KR" altLang="en-US" sz="12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65079" y="692696"/>
            <a:ext cx="1864419" cy="7694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뇌파</a:t>
            </a:r>
            <a:endParaRPr lang="ko-KR" altLang="en-US" sz="4400" dirty="0">
              <a:solidFill>
                <a:prstClr val="black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020272" y="5136520"/>
            <a:ext cx="1909226" cy="9567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19481" y="5250859"/>
            <a:ext cx="1745598" cy="76944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측정</a:t>
            </a:r>
            <a:endParaRPr lang="ko-KR" altLang="en-US" sz="4400" dirty="0">
              <a:solidFill>
                <a:prstClr val="black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7504" y="692696"/>
            <a:ext cx="3420000" cy="5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3564288" y="692696"/>
            <a:ext cx="3420000" cy="5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1243230" y="931258"/>
            <a:ext cx="2707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얘가 원본 뇌 그림</a:t>
            </a:r>
            <a:endParaRPr lang="en-US" altLang="ko-KR" dirty="0" smtClean="0"/>
          </a:p>
          <a:p>
            <a:r>
              <a:rPr lang="ko-KR" altLang="en-US" dirty="0" smtClean="0"/>
              <a:t> 글머리 그림이요</a:t>
            </a:r>
            <a:r>
              <a:rPr lang="en-US" altLang="ko-KR" dirty="0" smtClean="0"/>
              <a:t>~</a:t>
            </a:r>
            <a:endParaRPr lang="ko-KR" altLang="en-US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6864365" cy="3285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471215" y="4005064"/>
            <a:ext cx="2931960" cy="233910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dirty="0" smtClean="0">
                <a:solidFill>
                  <a:srgbClr val="1F497D"/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집중력 </a:t>
            </a:r>
            <a:endParaRPr lang="en-US" altLang="ko-KR" sz="3200" dirty="0">
              <a:solidFill>
                <a:schemeClr val="bg2">
                  <a:lumMod val="25000"/>
                </a:schemeClr>
              </a:solidFill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 </a:t>
            </a:r>
            <a:r>
              <a:rPr lang="ko-KR" altLang="en-US" sz="3200" dirty="0" err="1" smtClean="0">
                <a:solidFill>
                  <a:srgbClr val="C00000"/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뇌</a:t>
            </a:r>
            <a:r>
              <a:rPr lang="ko-KR" altLang="en-US" sz="3200" dirty="0" err="1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훈련</a:t>
            </a:r>
            <a:r>
              <a:rPr lang="ko-KR" altLang="en-US" sz="3200" dirty="0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 </a:t>
            </a:r>
            <a:endParaRPr lang="en-US" altLang="ko-KR" sz="3200" dirty="0" smtClean="0">
              <a:solidFill>
                <a:schemeClr val="bg2">
                  <a:lumMod val="25000"/>
                </a:schemeClr>
              </a:solidFill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bg2">
                    <a:lumMod val="25000"/>
                  </a:schemeClr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국내외우수대학 협업기관</a:t>
            </a:r>
            <a:endParaRPr lang="en-US" altLang="ko-KR" sz="2000" dirty="0">
              <a:solidFill>
                <a:schemeClr val="bg2">
                  <a:lumMod val="25000"/>
                </a:schemeClr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 algn="ctr"/>
            <a:endParaRPr lang="ko-KR" altLang="en-US" sz="2000" dirty="0">
              <a:solidFill>
                <a:srgbClr val="1F497D"/>
              </a:solidFill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03175" y="3774519"/>
            <a:ext cx="3237240" cy="224676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250000"/>
              </a:lnSpc>
            </a:pPr>
            <a:r>
              <a:rPr lang="ko-KR" altLang="en-US" sz="2800" dirty="0" err="1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힐링</a:t>
            </a: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   성장</a:t>
            </a:r>
            <a:endParaRPr lang="en-US" altLang="ko-KR" sz="2800" dirty="0" smtClean="0">
              <a:solidFill>
                <a:schemeClr val="bg2">
                  <a:lumMod val="25000"/>
                </a:schemeClr>
              </a:solidFill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  <a:p>
            <a:pPr algn="ctr">
              <a:lnSpc>
                <a:spcPct val="250000"/>
              </a:lnSpc>
            </a:pPr>
            <a:r>
              <a:rPr lang="ko-KR" altLang="en-US" sz="2800" dirty="0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융합 프로그램</a:t>
            </a:r>
            <a:endParaRPr lang="ko-KR" altLang="en-US" sz="2800" dirty="0">
              <a:solidFill>
                <a:schemeClr val="bg2">
                  <a:lumMod val="25000"/>
                </a:schemeClr>
              </a:solidFill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</p:txBody>
      </p:sp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365104"/>
            <a:ext cx="887123" cy="88712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타원 14"/>
          <p:cNvSpPr/>
          <p:nvPr/>
        </p:nvSpPr>
        <p:spPr>
          <a:xfrm>
            <a:off x="5004048" y="446340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" y="789806"/>
            <a:ext cx="666750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3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7504" y="692696"/>
            <a:ext cx="3420000" cy="5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7065079" y="688400"/>
            <a:ext cx="1800000" cy="540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52192" y="1196752"/>
            <a:ext cx="1477328" cy="4248472"/>
          </a:xfrm>
          <a:prstGeom prst="rect">
            <a:avLst/>
          </a:prstGeom>
          <a:solidFill>
            <a:srgbClr val="FFC000"/>
          </a:solidFill>
        </p:spPr>
        <p:txBody>
          <a:bodyPr vert="eaVert" wrap="square" rtlCol="0">
            <a:spAutoFit/>
          </a:bodyPr>
          <a:lstStyle/>
          <a:p>
            <a:pPr algn="ctr"/>
            <a:endParaRPr lang="en-US" altLang="ko-KR" sz="3600" dirty="0" smtClean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 algn="ctr"/>
            <a:r>
              <a:rPr lang="ko-KR" altLang="en-US" sz="3600" dirty="0" smtClean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공</a:t>
            </a:r>
            <a:r>
              <a:rPr lang="ko-KR" altLang="en-US" sz="36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간</a:t>
            </a:r>
            <a:r>
              <a:rPr lang="ko-KR" altLang="en-US" sz="3600" dirty="0" smtClean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능력 </a:t>
            </a:r>
            <a:r>
              <a:rPr lang="ko-KR" altLang="en-US" sz="36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분석</a:t>
            </a:r>
            <a:endParaRPr lang="en-US" altLang="ko-KR" sz="36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 algn="ctr"/>
            <a:endParaRPr lang="ko-KR" altLang="en-US" sz="12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65079" y="692696"/>
            <a:ext cx="1864419" cy="7694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뇌파</a:t>
            </a:r>
            <a:endParaRPr lang="ko-KR" altLang="en-US" sz="4400" dirty="0">
              <a:solidFill>
                <a:prstClr val="black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020272" y="5136520"/>
            <a:ext cx="1909226" cy="9567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19481" y="5250859"/>
            <a:ext cx="1745598" cy="76944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측정</a:t>
            </a:r>
            <a:endParaRPr lang="ko-KR" altLang="en-US" sz="4400" dirty="0">
              <a:solidFill>
                <a:prstClr val="black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3564288" y="692696"/>
            <a:ext cx="3420000" cy="5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1243230" y="931258"/>
            <a:ext cx="270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~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23528" y="3411148"/>
            <a:ext cx="2808312" cy="261610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en-US" altLang="ko-KR" sz="36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3200" dirty="0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개인  </a:t>
            </a:r>
            <a:r>
              <a:rPr lang="ko-KR" altLang="en-US" sz="3200" dirty="0" err="1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진로별</a:t>
            </a:r>
            <a:endParaRPr lang="en-US" altLang="ko-KR" sz="3200" dirty="0">
              <a:solidFill>
                <a:schemeClr val="bg2">
                  <a:lumMod val="25000"/>
                </a:schemeClr>
              </a:solidFill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3200" dirty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학습전략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94969" y="4235604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400" dirty="0" smtClean="0">
                <a:latin typeface="한컴 백제 B" panose="02020603020101020101" pitchFamily="18" charset="-127"/>
                <a:ea typeface="한컴 백제 B" panose="02020603020101020101" pitchFamily="18" charset="-127"/>
              </a:rPr>
              <a:t>010 -7355-3800</a:t>
            </a:r>
          </a:p>
          <a:p>
            <a:pPr>
              <a:lnSpc>
                <a:spcPct val="200000"/>
              </a:lnSpc>
            </a:pPr>
            <a:r>
              <a:rPr lang="ko-KR" altLang="en-US" sz="2400" dirty="0" smtClean="0">
                <a:latin typeface="한컴 백제 B" panose="02020603020101020101" pitchFamily="18" charset="-127"/>
                <a:ea typeface="한컴 백제 B" panose="02020603020101020101" pitchFamily="18" charset="-127"/>
              </a:rPr>
              <a:t>매주 화요일 상담 </a:t>
            </a:r>
            <a:endParaRPr lang="ko-KR" altLang="en-US" sz="2400" dirty="0"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1243230" y="461422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995289"/>
            <a:ext cx="887123" cy="88712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640884"/>
            <a:ext cx="6912769" cy="3292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991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7504" y="692696"/>
            <a:ext cx="3420000" cy="5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7065079" y="688400"/>
            <a:ext cx="1800000" cy="540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52192" y="1196752"/>
            <a:ext cx="1477328" cy="4248472"/>
          </a:xfrm>
          <a:prstGeom prst="rect">
            <a:avLst/>
          </a:prstGeom>
          <a:solidFill>
            <a:srgbClr val="FFC000"/>
          </a:solidFill>
        </p:spPr>
        <p:txBody>
          <a:bodyPr vert="eaVert" wrap="square" rtlCol="0">
            <a:spAutoFit/>
          </a:bodyPr>
          <a:lstStyle/>
          <a:p>
            <a:pPr algn="ctr"/>
            <a:endParaRPr lang="en-US" altLang="ko-KR" sz="3600" dirty="0" smtClean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 algn="ctr"/>
            <a:r>
              <a:rPr lang="ko-KR" altLang="en-US" sz="3600" dirty="0" smtClean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공</a:t>
            </a:r>
            <a:r>
              <a:rPr lang="ko-KR" altLang="en-US" sz="36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간</a:t>
            </a:r>
            <a:r>
              <a:rPr lang="ko-KR" altLang="en-US" sz="3600" dirty="0" smtClean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능력 </a:t>
            </a:r>
            <a:r>
              <a:rPr lang="ko-KR" altLang="en-US" sz="36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분석</a:t>
            </a:r>
            <a:endParaRPr lang="en-US" altLang="ko-KR" sz="36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 algn="ctr"/>
            <a:endParaRPr lang="ko-KR" altLang="en-US" sz="12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65079" y="692696"/>
            <a:ext cx="1864419" cy="7694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뇌파</a:t>
            </a:r>
            <a:endParaRPr lang="ko-KR" altLang="en-US" sz="4400" dirty="0">
              <a:solidFill>
                <a:prstClr val="black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020272" y="5136520"/>
            <a:ext cx="1909226" cy="9567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19481" y="5250859"/>
            <a:ext cx="1745598" cy="76944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측정</a:t>
            </a:r>
            <a:endParaRPr lang="ko-KR" altLang="en-US" sz="4400" dirty="0">
              <a:solidFill>
                <a:prstClr val="black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3564288" y="692696"/>
            <a:ext cx="3420000" cy="5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1243230" y="931258"/>
            <a:ext cx="270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~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23528" y="3411148"/>
            <a:ext cx="2808312" cy="261610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en-US" altLang="ko-KR" sz="36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3200" dirty="0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개인  </a:t>
            </a:r>
            <a:r>
              <a:rPr lang="ko-KR" altLang="en-US" sz="3200" dirty="0" err="1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진로별</a:t>
            </a:r>
            <a:endParaRPr lang="en-US" altLang="ko-KR" sz="3200" dirty="0">
              <a:solidFill>
                <a:schemeClr val="bg2">
                  <a:lumMod val="25000"/>
                </a:schemeClr>
              </a:solidFill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3200" dirty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학습전략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94969" y="4235604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400" dirty="0" smtClean="0">
                <a:latin typeface="한컴 백제 B" panose="02020603020101020101" pitchFamily="18" charset="-127"/>
                <a:ea typeface="한컴 백제 B" panose="02020603020101020101" pitchFamily="18" charset="-127"/>
              </a:rPr>
              <a:t>010 -7355-3800</a:t>
            </a:r>
          </a:p>
          <a:p>
            <a:pPr>
              <a:lnSpc>
                <a:spcPct val="200000"/>
              </a:lnSpc>
            </a:pPr>
            <a:r>
              <a:rPr lang="ko-KR" altLang="en-US" sz="2400" dirty="0" smtClean="0">
                <a:latin typeface="한컴 백제 B" panose="02020603020101020101" pitchFamily="18" charset="-127"/>
                <a:ea typeface="한컴 백제 B" panose="02020603020101020101" pitchFamily="18" charset="-127"/>
              </a:rPr>
              <a:t>매주 화요일 상담 </a:t>
            </a:r>
            <a:endParaRPr lang="ko-KR" altLang="en-US" sz="2400" dirty="0"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1243230" y="461422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995289"/>
            <a:ext cx="887123" cy="88712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88400"/>
            <a:ext cx="6882604" cy="324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243230" y="3975927"/>
            <a:ext cx="270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~</a:t>
            </a:r>
            <a:endParaRPr lang="ko-KR" altLang="en-US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" t="1108" r="-1737" b="-1108"/>
          <a:stretch/>
        </p:blipFill>
        <p:spPr bwMode="auto">
          <a:xfrm>
            <a:off x="128733" y="3773438"/>
            <a:ext cx="6957575" cy="325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022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7504" y="692696"/>
            <a:ext cx="3420000" cy="5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7065079" y="688400"/>
            <a:ext cx="1800000" cy="540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52192" y="1196752"/>
            <a:ext cx="1477328" cy="4248472"/>
          </a:xfrm>
          <a:prstGeom prst="rect">
            <a:avLst/>
          </a:prstGeom>
          <a:solidFill>
            <a:srgbClr val="FFC000"/>
          </a:solidFill>
        </p:spPr>
        <p:txBody>
          <a:bodyPr vert="eaVert" wrap="square" rtlCol="0">
            <a:spAutoFit/>
          </a:bodyPr>
          <a:lstStyle/>
          <a:p>
            <a:pPr algn="ctr"/>
            <a:endParaRPr lang="en-US" altLang="ko-KR" sz="3600" dirty="0" smtClean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 algn="ctr"/>
            <a:r>
              <a:rPr lang="ko-KR" altLang="en-US" sz="3600" dirty="0" smtClean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공</a:t>
            </a:r>
            <a:r>
              <a:rPr lang="ko-KR" altLang="en-US" sz="36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간</a:t>
            </a:r>
            <a:r>
              <a:rPr lang="ko-KR" altLang="en-US" sz="3600" dirty="0" smtClean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능력 </a:t>
            </a:r>
            <a:r>
              <a:rPr lang="ko-KR" altLang="en-US" sz="36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분석</a:t>
            </a:r>
            <a:endParaRPr lang="en-US" altLang="ko-KR" sz="36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 algn="ctr"/>
            <a:endParaRPr lang="ko-KR" altLang="en-US" sz="12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65079" y="692696"/>
            <a:ext cx="1864419" cy="7694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뇌파</a:t>
            </a:r>
            <a:endParaRPr lang="ko-KR" altLang="en-US" sz="4400" dirty="0">
              <a:solidFill>
                <a:prstClr val="black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020272" y="5136520"/>
            <a:ext cx="1909226" cy="9567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19481" y="5250859"/>
            <a:ext cx="1745598" cy="76944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solidFill>
                  <a:prstClr val="black"/>
                </a:solidFill>
                <a:latin typeface="한컴 백제 M" panose="02020603020101020101" pitchFamily="18" charset="-127"/>
                <a:ea typeface="한컴 백제 M" panose="02020603020101020101" pitchFamily="18" charset="-127"/>
              </a:rPr>
              <a:t>측정</a:t>
            </a:r>
            <a:endParaRPr lang="ko-KR" altLang="en-US" sz="4400" dirty="0">
              <a:solidFill>
                <a:prstClr val="black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3564288" y="692696"/>
            <a:ext cx="3420000" cy="5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1243230" y="931258"/>
            <a:ext cx="270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~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23528" y="3411148"/>
            <a:ext cx="2808312" cy="261610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en-US" altLang="ko-KR" sz="36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3200" dirty="0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개인  </a:t>
            </a:r>
            <a:r>
              <a:rPr lang="ko-KR" altLang="en-US" sz="3200" dirty="0" err="1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진로별</a:t>
            </a:r>
            <a:endParaRPr lang="en-US" altLang="ko-KR" sz="3200" dirty="0">
              <a:solidFill>
                <a:schemeClr val="bg2">
                  <a:lumMod val="25000"/>
                </a:schemeClr>
              </a:solidFill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3200" dirty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학습전략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" t="1108" r="-1737" b="-1108"/>
          <a:stretch/>
        </p:blipFill>
        <p:spPr bwMode="auto">
          <a:xfrm>
            <a:off x="128733" y="728769"/>
            <a:ext cx="6957575" cy="325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94969" y="4235604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400" dirty="0" smtClean="0">
                <a:latin typeface="한컴 백제 B" panose="02020603020101020101" pitchFamily="18" charset="-127"/>
                <a:ea typeface="한컴 백제 B" panose="02020603020101020101" pitchFamily="18" charset="-127"/>
              </a:rPr>
              <a:t>010 -7355-3800</a:t>
            </a:r>
          </a:p>
          <a:p>
            <a:pPr>
              <a:lnSpc>
                <a:spcPct val="200000"/>
              </a:lnSpc>
            </a:pPr>
            <a:r>
              <a:rPr lang="ko-KR" altLang="en-US" sz="2400" dirty="0" smtClean="0">
                <a:latin typeface="한컴 백제 B" panose="02020603020101020101" pitchFamily="18" charset="-127"/>
                <a:ea typeface="한컴 백제 B" panose="02020603020101020101" pitchFamily="18" charset="-127"/>
              </a:rPr>
              <a:t>매주 화요일 상담 </a:t>
            </a:r>
            <a:endParaRPr lang="ko-KR" altLang="en-US" sz="2400" dirty="0"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1243230" y="461422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995289"/>
            <a:ext cx="887123" cy="88712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8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564288" y="120928"/>
            <a:ext cx="3420000" cy="5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243230" y="359490"/>
            <a:ext cx="270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~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839380"/>
            <a:ext cx="2808312" cy="261610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en-US" altLang="ko-KR" sz="3600" dirty="0">
              <a:solidFill>
                <a:prstClr val="black"/>
              </a:solidFill>
              <a:latin typeface="한컴 백제 M" panose="02020603020101020101" pitchFamily="18" charset="-127"/>
              <a:ea typeface="한컴 백제 M" panose="0202060302010102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3200" dirty="0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개인  </a:t>
            </a:r>
            <a:r>
              <a:rPr lang="ko-KR" altLang="en-US" sz="3200" dirty="0" err="1" smtClean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진로별</a:t>
            </a:r>
            <a:endParaRPr lang="en-US" altLang="ko-KR" sz="3200" dirty="0">
              <a:solidFill>
                <a:schemeClr val="bg2">
                  <a:lumMod val="25000"/>
                </a:schemeClr>
              </a:solidFill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3200" dirty="0">
                <a:solidFill>
                  <a:schemeClr val="bg2">
                    <a:lumMod val="25000"/>
                  </a:schemeClr>
                </a:solidFill>
                <a:latin typeface="한컴 백제 B" panose="02020603020101020101" pitchFamily="18" charset="-127"/>
                <a:ea typeface="한컴 백제 B" panose="02020603020101020101" pitchFamily="18" charset="-127"/>
              </a:rPr>
              <a:t>학습전략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4969" y="3663836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400" dirty="0" smtClean="0">
                <a:latin typeface="한컴 백제 B" panose="02020603020101020101" pitchFamily="18" charset="-127"/>
                <a:ea typeface="한컴 백제 B" panose="02020603020101020101" pitchFamily="18" charset="-127"/>
              </a:rPr>
              <a:t>010 -7355-3800</a:t>
            </a:r>
          </a:p>
          <a:p>
            <a:pPr>
              <a:lnSpc>
                <a:spcPct val="200000"/>
              </a:lnSpc>
            </a:pPr>
            <a:r>
              <a:rPr lang="ko-KR" altLang="en-US" sz="2400" dirty="0" smtClean="0">
                <a:latin typeface="한컴 백제 B" panose="02020603020101020101" pitchFamily="18" charset="-127"/>
                <a:ea typeface="한컴 백제 B" panose="02020603020101020101" pitchFamily="18" charset="-127"/>
              </a:rPr>
              <a:t>매주 화요일 상담 </a:t>
            </a:r>
            <a:endParaRPr lang="ko-KR" altLang="en-US" sz="2400" dirty="0">
              <a:latin typeface="한컴 백제 B" panose="02020603020101020101" pitchFamily="18" charset="-127"/>
              <a:ea typeface="한컴 백제 B" panose="02020603020101020101" pitchFamily="18" charset="-127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1243230" y="40424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23521"/>
            <a:ext cx="887123" cy="88712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6978804" cy="324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243230" y="3404159"/>
            <a:ext cx="270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~</a:t>
            </a:r>
            <a:endParaRPr lang="ko-KR" alt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" t="1108" r="-1737" b="-1108"/>
          <a:stretch/>
        </p:blipFill>
        <p:spPr bwMode="auto">
          <a:xfrm>
            <a:off x="107504" y="3201670"/>
            <a:ext cx="7107563" cy="325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92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" t="1559" r="2748" b="2001"/>
          <a:stretch/>
        </p:blipFill>
        <p:spPr bwMode="auto">
          <a:xfrm>
            <a:off x="1091683" y="354563"/>
            <a:ext cx="6839338" cy="612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3284984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</a:rPr>
              <a:t>031-702-138</a:t>
            </a:r>
            <a:r>
              <a:rPr lang="en-US" altLang="ko-KR" dirty="0" smtClean="0">
                <a:solidFill>
                  <a:schemeClr val="bg1"/>
                </a:solidFill>
              </a:rPr>
              <a:t>0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970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78</Words>
  <Application>Microsoft Office PowerPoint</Application>
  <PresentationFormat>화면 슬라이드 쇼(4:3)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26</cp:revision>
  <dcterms:created xsi:type="dcterms:W3CDTF">2018-06-15T11:03:51Z</dcterms:created>
  <dcterms:modified xsi:type="dcterms:W3CDTF">2018-11-08T07:51:54Z</dcterms:modified>
</cp:coreProperties>
</file>